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0" r:id="rId5"/>
    <p:sldId id="262" r:id="rId6"/>
    <p:sldId id="267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8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2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8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07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3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1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3250-77DA-4B6A-91BF-CE09AC7B9DD9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E357-50C8-4FA8-8538-46763F3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D442-235E-4706-9C2E-4EEB464259E3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E7AF-BDD8-4733-8693-676AE70BA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057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Partnering with Nonprofits/Agencies: Resources for Agriculture and Natural Resource Projects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Ravalli County Local Working Group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 Expo – January 9,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Goals for today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0386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Tell you about the Local Working Group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Let you know what </a:t>
            </a:r>
            <a:r>
              <a:rPr lang="en-US" dirty="0" smtClean="0"/>
              <a:t>resources and support are available locally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Make contact with interested landowners and producers</a:t>
            </a:r>
          </a:p>
          <a:p>
            <a:pPr>
              <a:lnSpc>
                <a:spcPct val="105000"/>
              </a:lnSpc>
            </a:pPr>
            <a:endParaRPr lang="en-US" dirty="0" smtClean="0"/>
          </a:p>
          <a:p>
            <a:pPr>
              <a:lnSpc>
                <a:spcPct val="10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7921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Ravalli </a:t>
            </a:r>
            <a:r>
              <a:rPr lang="en-US" sz="4000" b="1" dirty="0" smtClean="0"/>
              <a:t>County Local Working </a:t>
            </a:r>
            <a:r>
              <a:rPr lang="en-US" sz="4000" b="1" dirty="0" smtClean="0"/>
              <a:t>Group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dirty="0"/>
              <a:t>Who we are: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dirty="0"/>
              <a:t>We are a partnership of local citizens who share a strong interest in agriculture and natural resources. 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dirty="0" smtClean="0"/>
              <a:t>Our </a:t>
            </a:r>
            <a:r>
              <a:rPr lang="en-US" dirty="0"/>
              <a:t>Mission: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dirty="0"/>
              <a:t>To work with agencies and the public to identify natural resource priorities in Ravalli </a:t>
            </a:r>
            <a:r>
              <a:rPr lang="en-US" dirty="0" smtClean="0"/>
              <a:t>County, </a:t>
            </a:r>
            <a:r>
              <a:rPr lang="en-US" dirty="0"/>
              <a:t>and to facilitate collaborations to address these priorities</a:t>
            </a:r>
            <a:r>
              <a:rPr lang="en-US" dirty="0" smtClean="0"/>
              <a:t>.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0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RCLWG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Landowners and producers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Bitterroot </a:t>
            </a:r>
            <a:r>
              <a:rPr lang="en-US" sz="2800" dirty="0" smtClean="0"/>
              <a:t>Conservation District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Natural Resource and Conservation Service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Farm Services Agency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Bitter Root Land Trust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Bitter Root Water Forum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Bitter Root Resource Conservation and Development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Ravalli County Extension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US Forest Service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MSU Western Agricultural Research </a:t>
            </a:r>
            <a:r>
              <a:rPr lang="en-US" sz="2800" dirty="0" smtClean="0"/>
              <a:t>Center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800" dirty="0" smtClean="0"/>
              <a:t>Your input is important – </a:t>
            </a:r>
            <a:r>
              <a:rPr lang="en-US" sz="2800" u="sng" dirty="0" smtClean="0"/>
              <a:t>please</a:t>
            </a:r>
            <a:r>
              <a:rPr lang="en-US" sz="2800" dirty="0" smtClean="0"/>
              <a:t> fill out our survey</a:t>
            </a:r>
          </a:p>
        </p:txBody>
      </p:sp>
    </p:spTree>
    <p:extLst>
      <p:ext uri="{BB962C8B-B14F-4D97-AF65-F5344CB8AC3E}">
        <p14:creationId xmlns:p14="http://schemas.microsoft.com/office/powerpoint/2010/main" val="30485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Presentations by agencies and non-profits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Bitterroot </a:t>
            </a:r>
            <a:r>
              <a:rPr lang="en-US" dirty="0" smtClean="0">
                <a:solidFill>
                  <a:schemeClr val="bg1"/>
                </a:solidFill>
              </a:rPr>
              <a:t>Conservation District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Natural Resource and Conservation Service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Farm Services Agency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Bitter Root Land Trust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Bitter Root Water Forum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Bitter Root Resource Conservation and </a:t>
            </a:r>
            <a:r>
              <a:rPr lang="en-US" dirty="0" smtClean="0">
                <a:solidFill>
                  <a:schemeClr val="bg1"/>
                </a:solidFill>
              </a:rPr>
              <a:t>Development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799" y="6620760"/>
            <a:ext cx="2007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Photo credit: </a:t>
            </a:r>
            <a:r>
              <a:rPr lang="en-US" sz="1050" dirty="0" smtClean="0">
                <a:solidFill>
                  <a:schemeClr val="bg1"/>
                </a:solidFill>
              </a:rPr>
              <a:t>Grant </a:t>
            </a:r>
            <a:r>
              <a:rPr lang="en-US" sz="1050" dirty="0">
                <a:solidFill>
                  <a:schemeClr val="bg1"/>
                </a:solidFill>
              </a:rPr>
              <a:t>Carlton, BRLT</a:t>
            </a:r>
          </a:p>
        </p:txBody>
      </p:sp>
    </p:spTree>
    <p:extLst>
      <p:ext uri="{BB962C8B-B14F-4D97-AF65-F5344CB8AC3E}">
        <p14:creationId xmlns:p14="http://schemas.microsoft.com/office/powerpoint/2010/main" val="30671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Bitterroot Conservation District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Services and support provided by the BCD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2211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310 Permits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Cost share grants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Pass-through for state and federal grants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Collaboration on natural resource projects (e.g., Supply Diversion)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Education and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310 Permits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1975 Natural Streambed and Land Preservation Act </a:t>
            </a:r>
            <a:r>
              <a:rPr lang="en-US" sz="2800" dirty="0" smtClean="0"/>
              <a:t>(“310 Law”)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Permit required for any project affecting a “natural perennial-flowing stream”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Projects can include bank stabilization, stream restoration, flood protection, stream crossings, and irrigation devices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Administered by the local Conservation District (BCD)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3-4 weeks typically required for permit approval</a:t>
            </a:r>
          </a:p>
        </p:txBody>
      </p:sp>
    </p:spTree>
    <p:extLst>
      <p:ext uri="{BB962C8B-B14F-4D97-AF65-F5344CB8AC3E}">
        <p14:creationId xmlns:p14="http://schemas.microsoft.com/office/powerpoint/2010/main" val="19581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Cost share Grants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Eligible projects include habitat improvements (stream/fisheries, wildlife, upland), erosion control, weed management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Maximum </a:t>
            </a:r>
            <a:r>
              <a:rPr lang="en-US" sz="2800" dirty="0" smtClean="0"/>
              <a:t>award </a:t>
            </a:r>
            <a:r>
              <a:rPr lang="en-US" sz="2800" dirty="0"/>
              <a:t>per project is $</a:t>
            </a:r>
            <a:r>
              <a:rPr lang="en-US" sz="2800" dirty="0" smtClean="0"/>
              <a:t>7,000 (no more than 70% of total project cost)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Application period is from July 1, 2016 to September 1, 2016, with contracts awarded in April 2017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For more information, please contact the BCD office (363-5010, ext. 101)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Partnering with Nonprofits/Agencies: Resources for Agriculture and Natural Resource Projects</vt:lpstr>
      <vt:lpstr>Goals for today</vt:lpstr>
      <vt:lpstr>Ravalli County Local Working Group</vt:lpstr>
      <vt:lpstr>RCLWG participants</vt:lpstr>
      <vt:lpstr>Presentations by agencies and non-profits</vt:lpstr>
      <vt:lpstr>Bitterroot Conservation District</vt:lpstr>
      <vt:lpstr>Services and support provided by the BCD</vt:lpstr>
      <vt:lpstr>310 Permits</vt:lpstr>
      <vt:lpstr>Cost share Grants</vt:lpstr>
    </vt:vector>
  </TitlesOfParts>
  <Company>GlaxoSmithKline Biologicals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Nonprofits/Agencies: Resources for Agriculture and Natural Resource Projects</dc:title>
  <dc:creator>Kent Myers</dc:creator>
  <cp:lastModifiedBy>Kent Myers</cp:lastModifiedBy>
  <cp:revision>24</cp:revision>
  <dcterms:created xsi:type="dcterms:W3CDTF">2016-01-07T20:00:23Z</dcterms:created>
  <dcterms:modified xsi:type="dcterms:W3CDTF">2016-01-08T23:32:06Z</dcterms:modified>
</cp:coreProperties>
</file>